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Average"/>
      <p:regular r:id="rId43"/>
    </p:embeddedFont>
    <p:embeddedFont>
      <p:font typeface="Oswald"/>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6" roundtripDataSignature="AMtx7mhOsJe9ehk2l0e7oF+02IAdxQEJ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AB445D-9F62-487A-9836-57771AF86159}">
  <a:tblStyle styleId="{1AAB445D-9F62-487A-9836-57771AF8615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Oswald-regular.fntdata"/><Relationship Id="rId21" Type="http://schemas.openxmlformats.org/officeDocument/2006/relationships/slide" Target="slides/slide15.xml"/><Relationship Id="rId43" Type="http://schemas.openxmlformats.org/officeDocument/2006/relationships/font" Target="fonts/Average-regular.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37.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4.png"/><Relationship Id="rId9"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jp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{1AAB445D-9F62-487A-9836-57771AF86159}</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 ( PROJ-CS781 ) [UPID : 007560]</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7</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803"/>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89" name="Google Shape;189;p10"/>
          <p:cNvPicPr preferRelativeResize="0"/>
          <p:nvPr/>
        </p:nvPicPr>
        <p:blipFill rotWithShape="1">
          <a:blip r:embed="rId3">
            <a:alphaModFix/>
          </a:blip>
          <a:srcRect b="0" l="0" r="0" t="0"/>
          <a:stretch/>
        </p:blipFill>
        <p:spPr>
          <a:xfrm>
            <a:off x="1678163" y="764000"/>
            <a:ext cx="5787668" cy="3504252"/>
          </a:xfrm>
          <a:prstGeom prst="rect">
            <a:avLst/>
          </a:prstGeom>
          <a:noFill/>
          <a:ln>
            <a:noFill/>
          </a:ln>
          <a:effectLst>
            <a:outerShdw blurRad="485775" rotWithShape="0" algn="bl" dir="7800000" dist="209550">
              <a:srgbClr val="000000">
                <a:alpha val="49803"/>
              </a:srgbClr>
            </a:outerShdw>
          </a:effectLst>
        </p:spPr>
      </p:pic>
      <p:sp>
        <p:nvSpPr>
          <p:cNvPr id="190" name="Google Shape;190;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1" name="Google Shape;191;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92" name="Google Shape;192;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93" name="Google Shape;193;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94" name="Google Shape;194;p1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803"/>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pic>
        <p:nvPicPr>
          <p:cNvPr id="214" name="Google Shape;214;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019"/>
              </a:srgbClr>
            </a:outerShdw>
          </a:effectLst>
        </p:spPr>
      </p:pic>
      <p:sp>
        <p:nvSpPr>
          <p:cNvPr id="215" name="Google Shape;215;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6" name="Google Shape;216;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17" name="Google Shape;217;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18" name="Google Shape;218;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19" name="Google Shape;219;p1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803"/>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pic>
        <p:nvPicPr>
          <p:cNvPr id="240" name="Google Shape;240;p14"/>
          <p:cNvPicPr preferRelativeResize="0"/>
          <p:nvPr/>
        </p:nvPicPr>
        <p:blipFill rotWithShape="1">
          <a:blip r:embed="rId3">
            <a:alphaModFix/>
          </a:blip>
          <a:srcRect b="0" l="0" r="0" t="0"/>
          <a:stretch/>
        </p:blipFill>
        <p:spPr>
          <a:xfrm>
            <a:off x="387900" y="779625"/>
            <a:ext cx="4260300" cy="2753200"/>
          </a:xfrm>
          <a:prstGeom prst="rect">
            <a:avLst/>
          </a:prstGeom>
          <a:noFill/>
          <a:ln>
            <a:noFill/>
          </a:ln>
        </p:spPr>
      </p:pic>
      <p:pic>
        <p:nvPicPr>
          <p:cNvPr id="241" name="Google Shape;241;p14"/>
          <p:cNvPicPr preferRelativeResize="0"/>
          <p:nvPr/>
        </p:nvPicPr>
        <p:blipFill rotWithShape="1">
          <a:blip r:embed="rId4">
            <a:alphaModFix/>
          </a:blip>
          <a:srcRect b="0" l="0" r="0" t="0"/>
          <a:stretch/>
        </p:blipFill>
        <p:spPr>
          <a:xfrm>
            <a:off x="4852506" y="771125"/>
            <a:ext cx="3903594" cy="4018374"/>
          </a:xfrm>
          <a:prstGeom prst="rect">
            <a:avLst/>
          </a:prstGeom>
          <a:noFill/>
          <a:ln>
            <a:noFill/>
          </a:ln>
        </p:spPr>
      </p:pic>
      <p:sp>
        <p:nvSpPr>
          <p:cNvPr id="242" name="Google Shape;242;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3" name="Google Shape;243;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44" name="Google Shape;244;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45" name="Google Shape;245;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46" name="Google Shape;246;p1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200">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a:t>
            </a:r>
            <a:r>
              <a:rPr lang="en-GB" sz="1500">
                <a:solidFill>
                  <a:schemeClr val="dk1"/>
                </a:solidFill>
                <a:latin typeface="Courier New"/>
                <a:ea typeface="Courier New"/>
                <a:cs typeface="Courier New"/>
                <a:sym typeface="Courier New"/>
              </a:rPr>
              <a:t>2 DIAGRAMS</a:t>
            </a:r>
            <a:endParaRPr b="0" i="0" sz="1500" u="none" cap="none" strike="noStrike">
              <a:solidFill>
                <a:schemeClr val="dk1"/>
              </a:solidFill>
              <a:latin typeface="Courier New"/>
              <a:ea typeface="Courier New"/>
              <a:cs typeface="Courier New"/>
              <a:sym typeface="Courier New"/>
            </a:endParaRPr>
          </a:p>
        </p:txBody>
      </p:sp>
      <p:pic>
        <p:nvPicPr>
          <p:cNvPr id="254" name="Google Shape;254;g3264f5977a2_0_0"/>
          <p:cNvPicPr preferRelativeResize="0"/>
          <p:nvPr/>
        </p:nvPicPr>
        <p:blipFill>
          <a:blip r:embed="rId3">
            <a:alphaModFix/>
          </a:blip>
          <a:stretch>
            <a:fillRect/>
          </a:stretch>
        </p:blipFill>
        <p:spPr>
          <a:xfrm>
            <a:off x="452600" y="684800"/>
            <a:ext cx="2967000" cy="2297750"/>
          </a:xfrm>
          <a:prstGeom prst="rect">
            <a:avLst/>
          </a:prstGeom>
          <a:noFill/>
          <a:ln>
            <a:noFill/>
          </a:ln>
        </p:spPr>
      </p:pic>
      <p:pic>
        <p:nvPicPr>
          <p:cNvPr id="255" name="Google Shape;255;g3264f5977a2_0_0"/>
          <p:cNvPicPr preferRelativeResize="0"/>
          <p:nvPr/>
        </p:nvPicPr>
        <p:blipFill>
          <a:blip r:embed="rId4">
            <a:alphaModFix/>
          </a:blip>
          <a:stretch>
            <a:fillRect/>
          </a:stretch>
        </p:blipFill>
        <p:spPr>
          <a:xfrm>
            <a:off x="5207100" y="684800"/>
            <a:ext cx="3625189" cy="2297750"/>
          </a:xfrm>
          <a:prstGeom prst="rect">
            <a:avLst/>
          </a:prstGeom>
          <a:noFill/>
          <a:ln>
            <a:noFill/>
          </a:ln>
        </p:spPr>
      </p:pic>
      <p:pic>
        <p:nvPicPr>
          <p:cNvPr id="256" name="Google Shape;256;g3264f5977a2_0_0"/>
          <p:cNvPicPr preferRelativeResize="0"/>
          <p:nvPr/>
        </p:nvPicPr>
        <p:blipFill>
          <a:blip r:embed="rId5">
            <a:alphaModFix/>
          </a:blip>
          <a:stretch>
            <a:fillRect/>
          </a:stretch>
        </p:blipFill>
        <p:spPr>
          <a:xfrm>
            <a:off x="452612" y="3088650"/>
            <a:ext cx="4124674" cy="1772825"/>
          </a:xfrm>
          <a:prstGeom prst="rect">
            <a:avLst/>
          </a:prstGeom>
          <a:noFill/>
          <a:ln>
            <a:noFill/>
          </a:ln>
        </p:spPr>
      </p:pic>
      <p:sp>
        <p:nvSpPr>
          <p:cNvPr id="257" name="Google Shape;257;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8" name="Google Shape;258;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200">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9" name="Google Shape;259;g3264f5977a2_0_0"/>
          <p:cNvCxnSpPr>
            <a:stCxn id="257" idx="2"/>
            <a:endCxn id="254" idx="3"/>
          </p:cNvCxnSpPr>
          <p:nvPr/>
        </p:nvCxnSpPr>
        <p:spPr>
          <a:xfrm rot="5400000">
            <a:off x="3486500" y="1190600"/>
            <a:ext cx="576300" cy="710100"/>
          </a:xfrm>
          <a:prstGeom prst="curvedConnector2">
            <a:avLst/>
          </a:prstGeom>
          <a:noFill/>
          <a:ln cap="flat" cmpd="sng" w="9525">
            <a:solidFill>
              <a:schemeClr val="dk2"/>
            </a:solidFill>
            <a:prstDash val="solid"/>
            <a:round/>
            <a:headEnd len="med" w="med" type="none"/>
            <a:tailEnd len="med" w="med" type="triangle"/>
          </a:ln>
        </p:spPr>
      </p:cxnSp>
      <p:cxnSp>
        <p:nvCxnSpPr>
          <p:cNvPr id="260" name="Google Shape;260;g3264f5977a2_0_0"/>
          <p:cNvCxnSpPr>
            <a:stCxn id="252" idx="0"/>
            <a:endCxn id="255" idx="1"/>
          </p:cNvCxnSpPr>
          <p:nvPr/>
        </p:nvCxnSpPr>
        <p:spPr>
          <a:xfrm rot="-5400000">
            <a:off x="4601400" y="1804150"/>
            <a:ext cx="576300" cy="635100"/>
          </a:xfrm>
          <a:prstGeom prst="curvedConnector2">
            <a:avLst/>
          </a:prstGeom>
          <a:noFill/>
          <a:ln cap="flat" cmpd="sng" w="9525">
            <a:solidFill>
              <a:schemeClr val="dk2"/>
            </a:solidFill>
            <a:prstDash val="solid"/>
            <a:round/>
            <a:headEnd len="med" w="med" type="none"/>
            <a:tailEnd len="med" w="med" type="stealth"/>
          </a:ln>
        </p:spPr>
      </p:cxnSp>
      <p:cxnSp>
        <p:nvCxnSpPr>
          <p:cNvPr id="261" name="Google Shape;261;g3264f5977a2_0_0"/>
          <p:cNvCxnSpPr>
            <a:stCxn id="258" idx="0"/>
            <a:endCxn id="256" idx="3"/>
          </p:cNvCxnSpPr>
          <p:nvPr/>
        </p:nvCxnSpPr>
        <p:spPr>
          <a:xfrm flipH="1" rot="5400000">
            <a:off x="4828375" y="3723863"/>
            <a:ext cx="313800" cy="816000"/>
          </a:xfrm>
          <a:prstGeom prst="curvedConnector2">
            <a:avLst/>
          </a:prstGeom>
          <a:noFill/>
          <a:ln cap="flat" cmpd="sng" w="9525">
            <a:solidFill>
              <a:schemeClr val="dk2"/>
            </a:solidFill>
            <a:prstDash val="solid"/>
            <a:round/>
            <a:headEnd len="med" w="med"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6">
            <a:alphaModFix/>
          </a:blip>
          <a:srcRect b="0" l="0" r="0" t="0"/>
          <a:stretch/>
        </p:blipFill>
        <p:spPr>
          <a:xfrm>
            <a:off x="0" y="-19276"/>
            <a:ext cx="548700" cy="54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272" name="Google Shape;272;g3264f5977a2_0_9"/>
          <p:cNvPicPr preferRelativeResize="0"/>
          <p:nvPr/>
        </p:nvPicPr>
        <p:blipFill>
          <a:blip r:embed="rId3">
            <a:alphaModFix/>
          </a:blip>
          <a:stretch>
            <a:fillRect/>
          </a:stretch>
        </p:blipFill>
        <p:spPr>
          <a:xfrm>
            <a:off x="429150" y="647700"/>
            <a:ext cx="3131375" cy="2397650"/>
          </a:xfrm>
          <a:prstGeom prst="rect">
            <a:avLst/>
          </a:prstGeom>
          <a:noFill/>
          <a:ln>
            <a:noFill/>
          </a:ln>
        </p:spPr>
      </p:pic>
      <p:pic>
        <p:nvPicPr>
          <p:cNvPr id="273" name="Google Shape;273;g3264f5977a2_0_9"/>
          <p:cNvPicPr preferRelativeResize="0"/>
          <p:nvPr/>
        </p:nvPicPr>
        <p:blipFill>
          <a:blip r:embed="rId4">
            <a:alphaModFix/>
          </a:blip>
          <a:stretch>
            <a:fillRect/>
          </a:stretch>
        </p:blipFill>
        <p:spPr>
          <a:xfrm>
            <a:off x="5756500" y="647700"/>
            <a:ext cx="3075800" cy="3327225"/>
          </a:xfrm>
          <a:prstGeom prst="rect">
            <a:avLst/>
          </a:prstGeom>
          <a:noFill/>
          <a:ln>
            <a:noFill/>
          </a:ln>
        </p:spPr>
      </p:pic>
      <p:pic>
        <p:nvPicPr>
          <p:cNvPr id="274" name="Google Shape;274;g3264f5977a2_0_9"/>
          <p:cNvPicPr preferRelativeResize="0"/>
          <p:nvPr/>
        </p:nvPicPr>
        <p:blipFill>
          <a:blip r:embed="rId5">
            <a:alphaModFix/>
          </a:blip>
          <a:stretch>
            <a:fillRect/>
          </a:stretch>
        </p:blipFill>
        <p:spPr>
          <a:xfrm>
            <a:off x="429150" y="3121550"/>
            <a:ext cx="3687650" cy="1717150"/>
          </a:xfrm>
          <a:prstGeom prst="rect">
            <a:avLst/>
          </a:prstGeom>
          <a:noFill/>
          <a:ln>
            <a:noFill/>
          </a:ln>
        </p:spPr>
      </p:pic>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2" idx="3"/>
          </p:cNvCxnSpPr>
          <p:nvPr/>
        </p:nvCxnSpPr>
        <p:spPr>
          <a:xfrm rot="5400000">
            <a:off x="3640625" y="1216500"/>
            <a:ext cx="549900" cy="710100"/>
          </a:xfrm>
          <a:prstGeom prst="curvedConnector2">
            <a:avLst/>
          </a:prstGeom>
          <a:noFill/>
          <a:ln cap="flat" cmpd="sng" w="9525">
            <a:solidFill>
              <a:schemeClr val="dk2"/>
            </a:solidFill>
            <a:prstDash val="solid"/>
            <a:round/>
            <a:headEnd len="med" w="med" type="none"/>
            <a:tailEnd len="med" w="med" type="stealth"/>
          </a:ln>
        </p:spPr>
      </p:cxnSp>
      <p:sp>
        <p:nvSpPr>
          <p:cNvPr id="277" name="Google Shape;277;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8" name="Google Shape;278;g3264f5977a2_0_9"/>
          <p:cNvCxnSpPr>
            <a:stCxn id="277" idx="0"/>
          </p:cNvCxnSpPr>
          <p:nvPr/>
        </p:nvCxnSpPr>
        <p:spPr>
          <a:xfrm rot="-5400000">
            <a:off x="5092300" y="1872950"/>
            <a:ext cx="630000" cy="721800"/>
          </a:xfrm>
          <a:prstGeom prst="curvedConnector2">
            <a:avLst/>
          </a:prstGeom>
          <a:noFill/>
          <a:ln cap="flat" cmpd="sng" w="9525">
            <a:solidFill>
              <a:schemeClr val="dk2"/>
            </a:solidFill>
            <a:prstDash val="solid"/>
            <a:round/>
            <a:headEnd len="med" w="med" type="none"/>
            <a:tailEnd len="med" w="med" type="stealth"/>
          </a:ln>
        </p:spPr>
      </p:cxnSp>
      <p:sp>
        <p:nvSpPr>
          <p:cNvPr id="279" name="Google Shape;279;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300">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0" name="Google Shape;280;g3264f5977a2_0_9"/>
          <p:cNvCxnSpPr>
            <a:stCxn id="279" idx="0"/>
          </p:cNvCxnSpPr>
          <p:nvPr/>
        </p:nvCxnSpPr>
        <p:spPr>
          <a:xfrm flipH="1" rot="5400000">
            <a:off x="4194950" y="3584850"/>
            <a:ext cx="553800" cy="710100"/>
          </a:xfrm>
          <a:prstGeom prst="curvedConnector2">
            <a:avLst/>
          </a:prstGeom>
          <a:noFill/>
          <a:ln cap="flat" cmpd="sng" w="9525">
            <a:solidFill>
              <a:schemeClr val="dk2"/>
            </a:solidFill>
            <a:prstDash val="solid"/>
            <a:round/>
            <a:headEnd len="med" w="med" type="none"/>
            <a:tailEnd len="med" w="med" type="stealth"/>
          </a:ln>
        </p:spPr>
      </p:cxnSp>
      <p:sp>
        <p:nvSpPr>
          <p:cNvPr id="281" name="Google Shape;281;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a:t>
            </a:r>
            <a:r>
              <a:rPr lang="en-GB" sz="1500">
                <a:solidFill>
                  <a:schemeClr val="dk1"/>
                </a:solidFill>
                <a:latin typeface="Courier New"/>
                <a:ea typeface="Courier New"/>
                <a:cs typeface="Courier New"/>
                <a:sym typeface="Courier New"/>
              </a:rPr>
              <a:t>2 DIAGRAMS</a:t>
            </a:r>
            <a:endParaRPr b="0" i="0" sz="1500" u="none" cap="none" strike="noStrike">
              <a:solidFill>
                <a:schemeClr val="dk1"/>
              </a:solidFill>
              <a:latin typeface="Courier New"/>
              <a:ea typeface="Courier New"/>
              <a:cs typeface="Courier New"/>
              <a:sym typeface="Courier New"/>
            </a:endParaRPr>
          </a:p>
        </p:txBody>
      </p:sp>
      <p:sp>
        <p:nvSpPr>
          <p:cNvPr id="282" name="Google Shape;282;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84" name="Google Shape;284;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85" name="Google Shape;285;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86" name="Google Shape;286;g3264f5977a2_0_9"/>
          <p:cNvPicPr preferRelativeResize="0"/>
          <p:nvPr/>
        </p:nvPicPr>
        <p:blipFill rotWithShape="1">
          <a:blip r:embed="rId6">
            <a:alphaModFix/>
          </a:blip>
          <a:srcRect b="0" l="0" r="0" t="0"/>
          <a:stretch/>
        </p:blipFill>
        <p:spPr>
          <a:xfrm>
            <a:off x="0" y="-19276"/>
            <a:ext cx="548700" cy="54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2" name="Google Shape;292;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3" name="Google Shape;293;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4" name="Google Shape;29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295" name="Google Shape;295;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296" name="Google Shape;296;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297" name="Google Shape;297;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519050" y="908925"/>
            <a:ext cx="4145700" cy="3660000"/>
          </a:xfrm>
          <a:prstGeom prst="rect">
            <a:avLst/>
          </a:prstGeom>
          <a:noFill/>
          <a:ln>
            <a:noFill/>
          </a:ln>
        </p:spPr>
        <p:txBody>
          <a:bodyPr anchorCtr="0" anchor="ctr" bIns="91425" lIns="91425" spcFirstLastPara="1" rIns="91425" wrap="square" tIns="91425">
            <a:normAutofit fontScale="85000" lnSpcReduction="20000"/>
          </a:bodyPr>
          <a:lstStyle/>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Our Contribution and Uniqueness of Project</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Scope</a:t>
            </a:r>
            <a:endParaRPr b="1" sz="1900">
              <a:solidFill>
                <a:schemeClr val="accent6"/>
              </a:solidFill>
              <a:latin typeface="Courier New"/>
              <a:ea typeface="Courier New"/>
              <a:cs typeface="Courier New"/>
              <a:sym typeface="Courier New"/>
            </a:endParaRPr>
          </a:p>
          <a:p>
            <a:pPr indent="-331184"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8235"/>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3" name="Google Shape;303;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4" name="Google Shape;304;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
        <p:nvSpPr>
          <p:cNvPr id="305" name="Google Shape;305;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06" name="Google Shape;306;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07" name="Google Shape;307;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08" name="Google Shape;308;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09" name="Google Shape;309;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5" name="Google Shape;315;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16" name="Google Shape;316;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317" name="Google Shape;317;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8" name="Google Shape;318;g318bb03341f_0_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19" name="Google Shape;319;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20" name="Google Shape;320;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21" name="Google Shape;321;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27" name="Google Shape;327;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28" name="Google Shape;328;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29" name="Google Shape;329;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0" name="Google Shape;330;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p:spPr>
      </p:pic>
      <p:pic>
        <p:nvPicPr>
          <p:cNvPr id="331" name="Google Shape;331;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p:spPr>
      </p:pic>
      <p:sp>
        <p:nvSpPr>
          <p:cNvPr id="332" name="Google Shape;332;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34" name="Google Shape;334;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35" name="Google Shape;335;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36" name="Google Shape;336;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2" name="Google Shape;342;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3" name="Google Shape;343;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4" name="Google Shape;344;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p:spPr>
      </p:pic>
      <p:sp>
        <p:nvSpPr>
          <p:cNvPr id="345" name="Google Shape;345;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46" name="Google Shape;346;g31afdb7f163_0_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47" name="Google Shape;347;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48" name="Google Shape;348;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49" name="Google Shape;349;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5" name="Google Shape;355;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56" name="Google Shape;356;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57" name="Google Shape;357;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8" name="Google Shape;358;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59" name="Google Shape;359;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60" name="Google Shape;360;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61" name="Google Shape;361;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67" name="Google Shape;367;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p:spPr>
      </p:pic>
      <p:pic>
        <p:nvPicPr>
          <p:cNvPr id="368" name="Google Shape;368;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p:spPr>
      </p:pic>
      <p:sp>
        <p:nvSpPr>
          <p:cNvPr id="369" name="Google Shape;369;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0" name="Google Shape;370;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1" name="Google Shape;371;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2" name="Google Shape;372;g32beced788e_0_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73" name="Google Shape;373;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74" name="Google Shape;374;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75" name="Google Shape;375;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1" name="Google Shape;381;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2" name="Google Shape;382;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3" name="Google Shape;383;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p:spPr>
      </p:pic>
      <p:pic>
        <p:nvPicPr>
          <p:cNvPr id="384" name="Google Shape;384;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p:spPr>
      </p:pic>
      <p:sp>
        <p:nvSpPr>
          <p:cNvPr id="385" name="Google Shape;385;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87" name="Google Shape;387;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388" name="Google Shape;388;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389" name="Google Shape;389;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5" name="Google Shape;395;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396" name="Google Shape;396;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397" name="Google Shape;397;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8" name="Google Shape;398;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399" name="Google Shape;399;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00" name="Google Shape;400;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01" name="Google Shape;401;p19"/>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07" name="Google Shape;407;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08" name="Google Shape;408;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p:spPr>
      </p:pic>
      <p:pic>
        <p:nvPicPr>
          <p:cNvPr id="409" name="Google Shape;409;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p:spPr>
      </p:pic>
      <p:pic>
        <p:nvPicPr>
          <p:cNvPr id="410" name="Google Shape;410;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p:spPr>
      </p:pic>
      <p:pic>
        <p:nvPicPr>
          <p:cNvPr id="411" name="Google Shape;411;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p:spPr>
      </p:pic>
      <p:pic>
        <p:nvPicPr>
          <p:cNvPr id="412" name="Google Shape;412;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p:spPr>
      </p:pic>
      <p:pic>
        <p:nvPicPr>
          <p:cNvPr id="413" name="Google Shape;413;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p:spPr>
      </p:pic>
      <p:sp>
        <p:nvSpPr>
          <p:cNvPr id="414" name="Google Shape;414;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5" name="Google Shape;415;g31f4e3d3d99_0_1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16" name="Google Shape;416;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17" name="Google Shape;417;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18" name="Google Shape;418;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4" name="Google Shape;424;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5" name="Google Shape;425;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p:spPr>
      </p:pic>
      <p:pic>
        <p:nvPicPr>
          <p:cNvPr id="426" name="Google Shape;426;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p:spPr>
      </p:pic>
      <p:pic>
        <p:nvPicPr>
          <p:cNvPr id="427" name="Google Shape;427;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p:spPr>
      </p:pic>
      <p:pic>
        <p:nvPicPr>
          <p:cNvPr id="428" name="Google Shape;428;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p:spPr>
      </p:pic>
      <p:sp>
        <p:nvSpPr>
          <p:cNvPr id="429" name="Google Shape;429;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0" name="Google Shape;430;g31f4e3d3d99_0_18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31" name="Google Shape;431;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32" name="Google Shape;432;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33" name="Google Shape;433;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439" name="Google Shape;439;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440" name="Google Shape;440;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1" name="Google Shape;441;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42" name="Google Shape;442;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43" name="Google Shape;443;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44" name="Google Shape;444;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sp>
        <p:nvSpPr>
          <p:cNvPr id="450" name="Google Shape;450;g31f4e3d3d99_0_245"/>
          <p:cNvSpPr txBox="1"/>
          <p:nvPr/>
        </p:nvSpPr>
        <p:spPr>
          <a:xfrm>
            <a:off x="155000" y="717850"/>
            <a:ext cx="5327100" cy="396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L</a:t>
            </a:r>
            <a:r>
              <a:rPr b="0" i="0" lang="en-GB" sz="1400" u="none" cap="none" strike="noStrike">
                <a:solidFill>
                  <a:schemeClr val="dk1"/>
                </a:solidFill>
                <a:latin typeface="Courier New"/>
                <a:ea typeface="Courier New"/>
                <a:cs typeface="Courier New"/>
                <a:sym typeface="Courier New"/>
              </a:rPr>
              <a:t>everaging </a:t>
            </a:r>
            <a:r>
              <a:rPr b="1" lang="en-GB">
                <a:solidFill>
                  <a:schemeClr val="accent5"/>
                </a:solidFill>
                <a:latin typeface="Courier New"/>
                <a:ea typeface="Courier New"/>
                <a:cs typeface="Courier New"/>
                <a:sym typeface="Courier New"/>
              </a:rPr>
              <a:t>hierarchical ensemble learning</a:t>
            </a:r>
            <a:r>
              <a:rPr b="0" i="0" lang="en-GB" sz="1400" u="none" cap="none" strike="noStrike">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and suggest probable distributed architectures (tested in a sequential manner)</a:t>
            </a:r>
            <a:r>
              <a:rPr b="0" i="0" lang="en-GB" sz="1400" u="none" cap="none" strike="noStrike">
                <a:solidFill>
                  <a:schemeClr val="dk1"/>
                </a:solidFill>
                <a:latin typeface="Courier New"/>
                <a:ea typeface="Courier New"/>
                <a:cs typeface="Courier New"/>
                <a:sym typeface="Courier New"/>
              </a:rPr>
              <a:t>for training models </a:t>
            </a:r>
            <a:r>
              <a:rPr lang="en-GB">
                <a:solidFill>
                  <a:schemeClr val="dk1"/>
                </a:solidFill>
                <a:latin typeface="Courier New"/>
                <a:ea typeface="Courier New"/>
                <a:cs typeface="Courier New"/>
                <a:sym typeface="Courier New"/>
              </a:rPr>
              <a:t>and implement them in the application.</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0" i="0" lang="en-GB" sz="1400" u="none" cap="none" strike="noStrike">
                <a:solidFill>
                  <a:schemeClr val="dk1"/>
                </a:solidFill>
                <a:latin typeface="Courier New"/>
                <a:ea typeface="Courier New"/>
                <a:cs typeface="Courier New"/>
                <a:sym typeface="Courier New"/>
              </a:rPr>
              <a:t>Optimize the application to </a:t>
            </a:r>
            <a:r>
              <a:rPr b="1" i="0" lang="en-GB" sz="1400" u="none" cap="none" strike="noStrike">
                <a:solidFill>
                  <a:schemeClr val="accent5"/>
                </a:solidFill>
                <a:latin typeface="Courier New"/>
                <a:ea typeface="Courier New"/>
                <a:cs typeface="Courier New"/>
                <a:sym typeface="Courier New"/>
              </a:rPr>
              <a:t>train models on larger datasets</a:t>
            </a:r>
            <a:r>
              <a:rPr b="0" i="0" lang="en-GB" sz="1400" u="none" cap="none" strike="noStrike">
                <a:solidFill>
                  <a:schemeClr val="dk1"/>
                </a:solidFill>
                <a:latin typeface="Courier New"/>
                <a:ea typeface="Courier New"/>
                <a:cs typeface="Courier New"/>
                <a:sym typeface="Courier New"/>
              </a:rPr>
              <a:t> by partitioning the data and distributing workloads effectively across available resources.</a:t>
            </a:r>
            <a:endParaRPr b="0"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Establish </a:t>
            </a:r>
            <a:r>
              <a:rPr b="1" lang="en-GB">
                <a:solidFill>
                  <a:schemeClr val="accent5"/>
                </a:solidFill>
                <a:latin typeface="Courier New"/>
                <a:ea typeface="Courier New"/>
                <a:cs typeface="Courier New"/>
                <a:sym typeface="Courier New"/>
              </a:rPr>
              <a:t>associations </a:t>
            </a:r>
            <a:r>
              <a:rPr lang="en-GB">
                <a:solidFill>
                  <a:schemeClr val="dk1"/>
                </a:solidFill>
                <a:latin typeface="Courier New"/>
                <a:ea typeface="Courier New"/>
                <a:cs typeface="Courier New"/>
                <a:sym typeface="Courier New"/>
              </a:rPr>
              <a:t>between the model's mental health classifications (Normal, Depression, Anxiety, Bipolar, PTSD) and the six Ryff's Scale parameters of psychological </a:t>
            </a:r>
            <a:r>
              <a:rPr lang="en-GB">
                <a:solidFill>
                  <a:schemeClr val="dk1"/>
                </a:solidFill>
                <a:latin typeface="Courier New"/>
                <a:ea typeface="Courier New"/>
                <a:cs typeface="Courier New"/>
                <a:sym typeface="Courier New"/>
              </a:rPr>
              <a:t>well being</a:t>
            </a:r>
            <a:r>
              <a:rPr lang="en-GB">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Use these associations to generate </a:t>
            </a:r>
            <a:r>
              <a:rPr b="1" lang="en-GB">
                <a:solidFill>
                  <a:schemeClr val="accent5"/>
                </a:solidFill>
                <a:latin typeface="Courier New"/>
                <a:ea typeface="Courier New"/>
                <a:cs typeface="Courier New"/>
                <a:sym typeface="Courier New"/>
              </a:rPr>
              <a:t>personalized prompts</a:t>
            </a:r>
            <a:r>
              <a:rPr lang="en-GB">
                <a:solidFill>
                  <a:schemeClr val="dk1"/>
                </a:solidFill>
                <a:latin typeface="Courier New"/>
                <a:ea typeface="Courier New"/>
                <a:cs typeface="Courier New"/>
                <a:sym typeface="Courier New"/>
              </a:rPr>
              <a:t> for the Gemini API, providing deeper and actionable mental wellbeing insights.</a:t>
            </a:r>
            <a:endParaRPr>
              <a:solidFill>
                <a:schemeClr val="dk1"/>
              </a:solidFill>
              <a:latin typeface="Courier New"/>
              <a:ea typeface="Courier New"/>
              <a:cs typeface="Courier New"/>
              <a:sym typeface="Courier New"/>
            </a:endParaRPr>
          </a:p>
        </p:txBody>
      </p:sp>
      <p:pic>
        <p:nvPicPr>
          <p:cNvPr descr="HD wallpaper: Illustration of putting a team together. Building a ..." id="451" name="Google Shape;451;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803"/>
              </a:srgbClr>
            </a:outerShdw>
          </a:effectLst>
        </p:spPr>
      </p:pic>
      <p:sp>
        <p:nvSpPr>
          <p:cNvPr id="452" name="Google Shape;452;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3" name="Google Shape;453;g31f4e3d3d99_0_24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54" name="Google Shape;454;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55" name="Google Shape;455;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56" name="Google Shape;456;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462" name="Google Shape;462;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p:spPr>
      </p:pic>
      <p:sp>
        <p:nvSpPr>
          <p:cNvPr id="463" name="Google Shape;463;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464" name="Google Shape;464;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5" name="Google Shape;465;g325da337b89_0_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66" name="Google Shape;466;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67" name="Google Shape;467;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68" name="Google Shape;468;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474" name="Google Shape;474;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p:spPr>
      </p:pic>
      <p:sp>
        <p:nvSpPr>
          <p:cNvPr id="475" name="Google Shape;475;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476" name="Google Shape;476;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77" name="Google Shape;477;g325da337b89_0_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78" name="Google Shape;478;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79" name="Google Shape;479;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80" name="Google Shape;480;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486" name="Google Shape;486;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487" name="Google Shape;487;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8" name="Google Shape;488;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489" name="Google Shape;489;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490" name="Google Shape;490;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491" name="Google Shape;491;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497" name="Google Shape;497;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498" name="Google Shape;498;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9" name="Google Shape;499;g31f4e3d3d99_0_25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500" name="Google Shape;500;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501" name="Google Shape;501;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502" name="Google Shape;502;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84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508" name="Google Shape;508;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9" name="Google Shape;509;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510" name="Google Shape;510;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511" name="Google Shape;511;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512" name="Google Shape;512;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19"/>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235"/>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235"/>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235"/>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a:t>
            </a:r>
            <a:r>
              <a:rPr lang="en-GB" sz="952">
                <a:solidFill>
                  <a:schemeClr val="dk1"/>
                </a:solidFill>
                <a:latin typeface="Courier New"/>
                <a:ea typeface="Courier New"/>
                <a:cs typeface="Courier New"/>
                <a:sym typeface="Courier New"/>
              </a:rPr>
              <a:t>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JAN 2025</a:t>
            </a:r>
            <a:endParaRPr sz="900">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dk1"/>
                </a:solidFill>
                <a:latin typeface="Courier New"/>
                <a:ea typeface="Courier New"/>
                <a:cs typeface="Courier New"/>
                <a:sym typeface="Courier New"/>
              </a:rPr>
              <a:t>@DEPT. OF CSE, TMSL</a:t>
            </a:r>
            <a:endParaRPr sz="900">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